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C156D-A185-4608-A9B3-FD1CD1A7B588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C659-CB35-4342-9122-3BC3C67F1437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C156D-A185-4608-A9B3-FD1CD1A7B588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C659-CB35-4342-9122-3BC3C67F143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C156D-A185-4608-A9B3-FD1CD1A7B588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C659-CB35-4342-9122-3BC3C67F143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C156D-A185-4608-A9B3-FD1CD1A7B588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C659-CB35-4342-9122-3BC3C67F143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C156D-A185-4608-A9B3-FD1CD1A7B588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C93C659-CB35-4342-9122-3BC3C67F143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C156D-A185-4608-A9B3-FD1CD1A7B588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C659-CB35-4342-9122-3BC3C67F143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C156D-A185-4608-A9B3-FD1CD1A7B588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C659-CB35-4342-9122-3BC3C67F143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C156D-A185-4608-A9B3-FD1CD1A7B588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C659-CB35-4342-9122-3BC3C67F143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C156D-A185-4608-A9B3-FD1CD1A7B588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C659-CB35-4342-9122-3BC3C67F143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C156D-A185-4608-A9B3-FD1CD1A7B588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C659-CB35-4342-9122-3BC3C67F143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C156D-A185-4608-A9B3-FD1CD1A7B588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C659-CB35-4342-9122-3BC3C67F143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F3C156D-A185-4608-A9B3-FD1CD1A7B588}" type="datetimeFigureOut">
              <a:rPr lang="en-AU" smtClean="0"/>
              <a:pPr/>
              <a:t>3/08/2011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C93C659-CB35-4342-9122-3BC3C67F1437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0070C0"/>
                </a:solidFill>
                <a:latin typeface="Copperplate Gothic Bold" pitchFamily="34" charset="0"/>
              </a:rPr>
              <a:t>Nick and Louis trip to the National Sports Museum  </a:t>
            </a:r>
            <a:endParaRPr lang="en-AU" dirty="0">
              <a:solidFill>
                <a:srgbClr val="0070C0"/>
              </a:solidFill>
              <a:latin typeface="Copperplate Goth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  <a:latin typeface="Algerian" pitchFamily="82" charset="0"/>
              </a:rPr>
              <a:t>By Nicholas 5A</a:t>
            </a:r>
            <a:endParaRPr lang="en-AU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1026" name="Picture 2" descr="D:\Users\PRI0003\AppData\Local\Microsoft\Windows\Temporary Internet Files\Content.IE5\IYSQ70SQ\MC90044462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005064"/>
            <a:ext cx="1846585" cy="23875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Friday 15</a:t>
            </a:r>
            <a:r>
              <a:rPr lang="en-AU" baseline="30000" dirty="0" smtClean="0"/>
              <a:t>th</a:t>
            </a:r>
            <a:r>
              <a:rPr lang="en-AU" dirty="0" smtClean="0"/>
              <a:t> of July 10:45am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51645" y="3140968"/>
            <a:ext cx="3800475" cy="221685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AU" dirty="0" smtClean="0"/>
              <a:t>  On this day and that time, my family left to go pick up Louis. </a:t>
            </a:r>
          </a:p>
          <a:p>
            <a:pPr>
              <a:buNone/>
            </a:pPr>
            <a:r>
              <a:rPr lang="en-AU" dirty="0" smtClean="0"/>
              <a:t>    After we got him, we departed to go to Darling Station. </a:t>
            </a:r>
            <a:endParaRPr lang="en-AU" dirty="0"/>
          </a:p>
        </p:txBody>
      </p:sp>
      <p:pic>
        <p:nvPicPr>
          <p:cNvPr id="2052" name="Picture 4" descr="D:\Users\PRI0003\AppData\Local\Microsoft\Windows\Temporary Internet Files\Content.IE5\JYNYOCJ7\MC90044214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908018"/>
            <a:ext cx="1342174" cy="140608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Train Ride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175444"/>
            <a:ext cx="6508904" cy="4133916"/>
          </a:xfrm>
        </p:spPr>
        <p:txBody>
          <a:bodyPr/>
          <a:lstStyle/>
          <a:p>
            <a:r>
              <a:rPr lang="en-AU" dirty="0" smtClean="0"/>
              <a:t>It was approximately a half an hour train ride to get to Richmond Station.</a:t>
            </a:r>
            <a:endParaRPr lang="en-AU" dirty="0"/>
          </a:p>
        </p:txBody>
      </p:sp>
      <p:pic>
        <p:nvPicPr>
          <p:cNvPr id="3075" name="Picture 3" descr="C:\Program Files\Microsoft Office\Media\CntCD1\Photo1\j02275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5338" y="3789040"/>
            <a:ext cx="3210809" cy="2119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MCG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   At the MCG it didn’t look that busy but when we got in, god it was busy. We had to get “hand bands”.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In the Museum</a:t>
            </a:r>
            <a:endParaRPr lang="en-AU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We saw all sports like Cricket, Netball, Soccer, Rugby and AFL. We also had a good hard look at the real Skull of Carbine the Horse Racer.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Tour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smtClean="0"/>
              <a:t>     After </a:t>
            </a:r>
            <a:r>
              <a:rPr lang="en-AU" dirty="0" smtClean="0"/>
              <a:t>Lunch we had a tour of the MCG. We got to go on the real oval and inside the Collingwood change room. </a:t>
            </a:r>
          </a:p>
          <a:p>
            <a:pPr>
              <a:buNone/>
            </a:pPr>
            <a:r>
              <a:rPr lang="en-AU" dirty="0" smtClean="0"/>
              <a:t>      It was a great experience and Louis and </a:t>
            </a:r>
            <a:r>
              <a:rPr lang="en-AU" dirty="0" err="1" smtClean="0"/>
              <a:t>i</a:t>
            </a:r>
            <a:r>
              <a:rPr lang="en-AU" dirty="0" smtClean="0"/>
              <a:t> loved it </a:t>
            </a:r>
          </a:p>
          <a:p>
            <a:pPr>
              <a:buNone/>
            </a:pPr>
            <a:r>
              <a:rPr lang="en-AU" dirty="0" smtClean="0"/>
              <a:t>     Bye</a:t>
            </a:r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52</TotalTime>
  <Words>171</Words>
  <Application>Microsoft Office PowerPoint</Application>
  <PresentationFormat>On-screen Show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Nick and Louis trip to the National Sports Museum  </vt:lpstr>
      <vt:lpstr>Friday 15th of July 10:45am</vt:lpstr>
      <vt:lpstr>Train Ride</vt:lpstr>
      <vt:lpstr>The MCG</vt:lpstr>
      <vt:lpstr>In the Museum</vt:lpstr>
      <vt:lpstr>Tour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Nick and Louis trip to the National Sports Museum</dc:title>
  <dc:creator>Education</dc:creator>
  <cp:lastModifiedBy>Education</cp:lastModifiedBy>
  <cp:revision>7</cp:revision>
  <dcterms:created xsi:type="dcterms:W3CDTF">2011-07-17T23:47:51Z</dcterms:created>
  <dcterms:modified xsi:type="dcterms:W3CDTF">2011-08-03T05:15:00Z</dcterms:modified>
</cp:coreProperties>
</file>